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  <p:sldMasterId id="2147483660" r:id="rId3"/>
    <p:sldMasterId id="2147483663" r:id="rId4"/>
    <p:sldMasterId id="2147483665" r:id="rId5"/>
    <p:sldMasterId id="2147483677" r:id="rId6"/>
    <p:sldMasterId id="2147483680" r:id="rId7"/>
    <p:sldMasterId id="2147483682" r:id="rId8"/>
  </p:sldMasterIdLst>
  <p:notesMasterIdLst>
    <p:notesMasterId r:id="rId10"/>
  </p:notesMasterIdLst>
  <p:handoutMasterIdLst>
    <p:handoutMasterId r:id="rId15"/>
  </p:handoutMasterIdLst>
  <p:sldIdLst>
    <p:sldId id="284" r:id="rId9"/>
    <p:sldId id="287" r:id="rId11"/>
    <p:sldId id="288" r:id="rId12"/>
    <p:sldId id="289" r:id="rId13"/>
    <p:sldId id="286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PMingLiU" panose="02020300000000000000" pitchFamily="18" charset="-120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PMingLiU" panose="02020300000000000000" pitchFamily="18" charset="-120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PMingLiU" panose="02020300000000000000" pitchFamily="18" charset="-120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PMingLiU" panose="02020300000000000000" pitchFamily="18" charset="-120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PMingLiU" panose="02020300000000000000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PMingLiU" panose="02020300000000000000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PMingLiU" panose="02020300000000000000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PMingLiU" panose="02020300000000000000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PMingLiU" panose="02020300000000000000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FD6D3"/>
    <a:srgbClr val="FFFFFF"/>
    <a:srgbClr val="464646"/>
    <a:srgbClr val="EA7C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9" autoAdjust="0"/>
    <p:restoredTop sz="94660"/>
  </p:normalViewPr>
  <p:slideViewPr>
    <p:cSldViewPr snapToGrid="0" snapToObjects="1">
      <p:cViewPr>
        <p:scale>
          <a:sx n="118" d="100"/>
          <a:sy n="118" d="100"/>
        </p:scale>
        <p:origin x="-1440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5.xml"/><Relationship Id="rId13" Type="http://schemas.openxmlformats.org/officeDocument/2006/relationships/slide" Target="slides/slide4.xml"/><Relationship Id="rId12" Type="http://schemas.openxmlformats.org/officeDocument/2006/relationships/slide" Target="slides/slide3.xml"/><Relationship Id="rId11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kumimoji="0" sz="1200">
                <a:latin typeface="Calibri" pitchFamily="34" charset="0"/>
              </a:defRPr>
            </a:lvl1pPr>
          </a:lstStyle>
          <a:p>
            <a:endParaRPr lang="en-US" altLang="zh-HK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fld id="{CDCEBA0D-3DDF-45DA-8573-EB6E11443CC1}" type="datetimeFigureOut">
              <a:rPr lang="en-US" altLang="zh-HK"/>
            </a:fld>
            <a:endParaRPr lang="en-US" altLang="zh-H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kumimoji="0" sz="1200">
                <a:latin typeface="Calibri" pitchFamily="34" charset="0"/>
              </a:defRPr>
            </a:lvl1pPr>
          </a:lstStyle>
          <a:p>
            <a:endParaRPr lang="en-US" altLang="zh-H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fld id="{BD167A94-DCEE-4E2E-B8B3-2F5B7B44D240}" type="slidenum">
              <a:rPr lang="en-US" altLang="zh-HK"/>
            </a:fld>
            <a:endParaRPr lang="en-US" altLang="zh-H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kumimoji="0" sz="1200">
                <a:latin typeface="Calibri" pitchFamily="34" charset="0"/>
              </a:defRPr>
            </a:lvl1pPr>
          </a:lstStyle>
          <a:p>
            <a:endParaRPr lang="en-US" altLang="zh-H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fld id="{878F843F-5DE0-4BEA-95E5-6F72AF52A808}" type="datetimeFigureOut">
              <a:rPr lang="en-US" altLang="zh-HK"/>
            </a:fld>
            <a:endParaRPr lang="en-US" altLang="zh-H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HK"/>
              <a:t>Click to edit Master text styles</a:t>
            </a:r>
            <a:endParaRPr lang="en-US" altLang="zh-HK"/>
          </a:p>
          <a:p>
            <a:pPr lvl="1"/>
            <a:r>
              <a:rPr lang="en-US" altLang="zh-HK"/>
              <a:t>Second level</a:t>
            </a:r>
            <a:endParaRPr lang="en-US" altLang="zh-HK"/>
          </a:p>
          <a:p>
            <a:pPr lvl="2"/>
            <a:r>
              <a:rPr lang="en-US" altLang="zh-HK"/>
              <a:t>Third level</a:t>
            </a:r>
            <a:endParaRPr lang="en-US" altLang="zh-HK"/>
          </a:p>
          <a:p>
            <a:pPr lvl="3"/>
            <a:r>
              <a:rPr lang="en-US" altLang="zh-HK"/>
              <a:t>Fourth level</a:t>
            </a:r>
            <a:endParaRPr lang="en-US" altLang="zh-HK"/>
          </a:p>
          <a:p>
            <a:pPr lvl="4"/>
            <a:r>
              <a:rPr lang="en-US" altLang="zh-HK"/>
              <a:t>Fifth level</a:t>
            </a:r>
            <a:endParaRPr lang="en-US" altLang="zh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kumimoji="0" sz="1200">
                <a:latin typeface="Calibri" pitchFamily="34" charset="0"/>
              </a:defRPr>
            </a:lvl1pPr>
          </a:lstStyle>
          <a:p>
            <a:endParaRPr lang="en-US" altLang="zh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fld id="{EBFC36D2-BFBE-49CE-9E45-B0199A28A8C4}" type="slidenum">
              <a:rPr lang="en-US" altLang="zh-HK"/>
            </a:fld>
            <a:endParaRPr lang="en-US" altLang="zh-H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PMingLiU" panose="02020300000000000000" pitchFamily="18" charset="-120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PMingLiU" panose="02020300000000000000" pitchFamily="18" charset="-12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PMingLiU" panose="02020300000000000000" pitchFamily="18" charset="-12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PMingLiU" panose="02020300000000000000" pitchFamily="18" charset="-12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PMingLiU" panose="02020300000000000000" pitchFamily="18" charset="-12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65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zh-TW"/>
              <a:t>Title: 30pt, bold, dark grey</a:t>
            </a:r>
            <a:endParaRPr lang="en-GB" altLang="zh-TW"/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zh-TW"/>
              <a:t>Title: 30pt, bold, dark grey</a:t>
            </a:r>
            <a:endParaRPr lang="en-GB" altLang="zh-TW"/>
          </a:p>
          <a:p>
            <a:r>
              <a:rPr lang="en-GB" altLang="zh-TW"/>
              <a:t>Subtitle: 18pt, bold, orange</a:t>
            </a:r>
            <a:endParaRPr lang="en-GB" altLang="zh-TW"/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65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zh-TW"/>
              <a:t>Title: 30pt, bold, dark grey</a:t>
            </a:r>
            <a:endParaRPr lang="en-GB" altLang="zh-TW"/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028398-525B-44BA-B865-EDBF73EC1B77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2AE8736-5A52-4C54-AC0F-E89371C2CFB1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935038"/>
            <a:ext cx="2058987" cy="51911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9263" y="935038"/>
            <a:ext cx="6026150" cy="51911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47A2E95-B181-4623-9B8A-5F6B8400CFDD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656388"/>
            <a:ext cx="1042988" cy="198437"/>
          </a:xfrm>
        </p:spPr>
        <p:txBody>
          <a:bodyPr/>
          <a:lstStyle>
            <a:lvl1pPr>
              <a:defRPr/>
            </a:lvl1pPr>
          </a:lstStyle>
          <a:p>
            <a:fld id="{524573CB-1543-489C-B45A-19FD18E5B153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0" y="6656388"/>
            <a:ext cx="1042988" cy="198437"/>
          </a:xfrm>
        </p:spPr>
        <p:txBody>
          <a:bodyPr/>
          <a:lstStyle>
            <a:lvl1pPr>
              <a:defRPr/>
            </a:lvl1pPr>
          </a:lstStyle>
          <a:p>
            <a:fld id="{15858FAA-4035-43C1-96BE-A1CFE0D33904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63" y="4678363"/>
            <a:ext cx="6837362" cy="11160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263" y="5911850"/>
            <a:ext cx="6837362" cy="7191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656388"/>
            <a:ext cx="1042988" cy="198437"/>
          </a:xfrm>
        </p:spPr>
        <p:txBody>
          <a:bodyPr/>
          <a:lstStyle>
            <a:lvl1pPr>
              <a:defRPr/>
            </a:lvl1pPr>
          </a:lstStyle>
          <a:p>
            <a:fld id="{9E72B783-3B76-40CE-A626-9DCE07AADE86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ED7EE6D-8B30-4BB4-BF94-011A8CD26900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350E23-1E5C-4F60-8886-5D470DB23455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39FF95C-BAAA-4119-B533-294975374C52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9263" y="3238500"/>
            <a:ext cx="3881437" cy="302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3100" y="3238500"/>
            <a:ext cx="3883025" cy="302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F305FCC-D77F-47CC-B286-99FEC58C968C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EA29C4-0AF4-41A5-A205-9776728CE8A5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E7577D-DDB6-4A9B-9F15-C134CACABF75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55FB5E-9BE2-4D72-9E34-3A9E370B666E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7253F9-8F31-4EBB-A8FA-ACE66E0F5144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75539C2-C2D4-487A-9ECF-17908A88F3B0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C170E5-34A9-4DDB-9021-399C10294644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E503C04-0013-4951-BE22-FB8BAF3EC23E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88100" y="1042988"/>
            <a:ext cx="1978025" cy="5218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9263" y="1042988"/>
            <a:ext cx="5786437" cy="5218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B00B6-9983-4104-A7AC-B011B93E12AB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ntentPage_Logo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6425" y="6167438"/>
            <a:ext cx="9144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0825" cy="1371600"/>
          </a:xfrm>
          <a:prstGeom prst="rect">
            <a:avLst/>
          </a:prstGeom>
          <a:solidFill>
            <a:srgbClr val="CFD6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449999" y="1656000"/>
            <a:ext cx="7812000" cy="4996800"/>
          </a:xfrm>
        </p:spPr>
        <p:txBody>
          <a:bodyPr/>
          <a:lstStyle>
            <a:lvl1pPr marL="342900" indent="-342900">
              <a:spcBef>
                <a:spcPts val="1600"/>
              </a:spcBef>
              <a:buSzPct val="100000"/>
              <a:buFontTx/>
              <a:buBlip>
                <a:blip r:embed="rId3"/>
              </a:buBlip>
              <a:defRPr sz="2100"/>
            </a:lvl1pPr>
            <a:lvl2pPr marL="593725" indent="-288290">
              <a:spcBef>
                <a:spcPts val="700"/>
              </a:spcBef>
              <a:buSzPct val="124000"/>
              <a:buFontTx/>
              <a:buBlip>
                <a:blip r:embed="rId4"/>
              </a:buBlip>
              <a:defRPr sz="1800"/>
            </a:lvl2pPr>
            <a:lvl3pPr marL="593725" indent="-288290">
              <a:spcBef>
                <a:spcPts val="700"/>
              </a:spcBef>
              <a:buSzPct val="124000"/>
              <a:buFontTx/>
              <a:buBlip>
                <a:blip r:embed="rId4"/>
              </a:buBlip>
              <a:defRPr sz="1800"/>
            </a:lvl3pPr>
            <a:lvl4pPr marL="593725" indent="-288290">
              <a:spcBef>
                <a:spcPts val="700"/>
              </a:spcBef>
              <a:buSzPct val="124000"/>
              <a:buFontTx/>
              <a:buBlip>
                <a:blip r:embed="rId4"/>
              </a:buBlip>
              <a:defRPr sz="1800"/>
            </a:lvl4pPr>
            <a:lvl5pPr marL="593725" indent="-288290">
              <a:spcBef>
                <a:spcPts val="700"/>
              </a:spcBef>
              <a:buSzPct val="124000"/>
              <a:buFontTx/>
              <a:buBlip>
                <a:blip r:embed="rId4"/>
              </a:buBlip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0000" y="244800"/>
            <a:ext cx="8229600" cy="82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0" y="6659563"/>
            <a:ext cx="1044575" cy="198437"/>
          </a:xfrm>
        </p:spPr>
        <p:txBody>
          <a:bodyPr/>
          <a:lstStyle>
            <a:lvl1pPr>
              <a:defRPr/>
            </a:lvl1pPr>
          </a:lstStyle>
          <a:p>
            <a:fld id="{D21DB59C-EDB0-4E74-A6D3-ED99BFA024B4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0" y="6656388"/>
            <a:ext cx="1042988" cy="198437"/>
          </a:xfrm>
        </p:spPr>
        <p:txBody>
          <a:bodyPr/>
          <a:lstStyle>
            <a:lvl1pPr>
              <a:defRPr/>
            </a:lvl1pPr>
          </a:lstStyle>
          <a:p>
            <a:fld id="{2F443509-E6AC-4C07-8415-747439D81824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0" y="6656388"/>
            <a:ext cx="1042988" cy="198437"/>
          </a:xfrm>
        </p:spPr>
        <p:txBody>
          <a:bodyPr/>
          <a:lstStyle>
            <a:lvl1pPr>
              <a:defRPr/>
            </a:lvl1pPr>
          </a:lstStyle>
          <a:p>
            <a:fld id="{D61E0D61-D7E9-4311-A785-FE0C05890F89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95F94D4-3052-4E31-AFFE-C48DCFB26317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13B7494-D311-42FD-AC99-1860422166B6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8276A90-16D3-4F6F-887A-572E27C7026B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DF6E26-F0B8-465D-9265-42F5838C48BD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2F8A58-FD85-458F-A388-1135EF7F5B0A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BBDDDEB-4B10-47CA-8078-31B24521186A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2A17FF-1042-4F88-85E3-D3318E017FEC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85919BA-E71C-4F8D-AB31-B8C0A9D5F0A6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90A900-A819-4208-9091-B8B3D0574033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BE550B4-CF8E-444D-B6F5-EE5A8A4D0C65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C0DB79-E863-44D0-82C1-740D3C7590DE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1600200"/>
            <a:ext cx="2058987" cy="4525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9263" y="1600200"/>
            <a:ext cx="602615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4F368D6-5AEC-4CB5-9619-644FCD56EBCB}" type="slidenum">
              <a:rPr lang="en-US" altLang="zh-HK"/>
            </a:fld>
            <a:endParaRPr lang="en-US" altLang="zh-H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D7BBAD8-15BA-41AE-A75E-CBDB6AD529CB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7D272D-96E2-42F4-A558-AE81666A6681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95B5318-01A2-4267-8CC9-47F8C473F7D7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97A51C-EC04-4369-99A6-4F3BAFDB7A72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4F5D0D-22AD-4818-8C8B-8C1010CD993D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40D4463-1608-4A90-A865-79342A1F7D24}" type="slidenum">
              <a:rPr lang="zh-TW" altLang="en-US"/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5" Type="http://schemas.openxmlformats.org/officeDocument/2006/relationships/theme" Target="../theme/theme4.xml"/><Relationship Id="rId14" Type="http://schemas.openxmlformats.org/officeDocument/2006/relationships/image" Target="../media/image6.png"/><Relationship Id="rId13" Type="http://schemas.openxmlformats.org/officeDocument/2006/relationships/image" Target="../media/image5.png"/><Relationship Id="rId12" Type="http://schemas.openxmlformats.org/officeDocument/2006/relationships/image" Target="../media/image4.png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_rels/slideMaster5.xml.rels><?xml version="1.0" encoding="UTF-8" standalone="yes"?>
<Relationships xmlns="http://schemas.openxmlformats.org/package/2006/relationships"><Relationship Id="rId5" Type="http://schemas.openxmlformats.org/officeDocument/2006/relationships/theme" Target="../theme/theme5.xml"/><Relationship Id="rId4" Type="http://schemas.openxmlformats.org/officeDocument/2006/relationships/image" Target="../media/image9.png"/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/Relationships>
</file>

<file path=ppt/slideMasters/_rels/slideMaster6.xml.rels><?xml version="1.0" encoding="UTF-8" standalone="yes"?>
<Relationships xmlns="http://schemas.openxmlformats.org/package/2006/relationships"><Relationship Id="rId4" Type="http://schemas.openxmlformats.org/officeDocument/2006/relationships/theme" Target="../theme/theme6.xml"/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8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4" Type="http://schemas.openxmlformats.org/officeDocument/2006/relationships/theme" Target="../theme/theme7.xml"/><Relationship Id="rId13" Type="http://schemas.openxmlformats.org/officeDocument/2006/relationships/image" Target="../media/image2.png"/><Relationship Id="rId12" Type="http://schemas.openxmlformats.org/officeDocument/2006/relationships/image" Target="../media/image11.jpeg"/><Relationship Id="rId11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9263" y="935038"/>
            <a:ext cx="68373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 altLang="zh-TW"/>
              <a:t>Click to edit Master title style</a:t>
            </a:r>
            <a:endParaRPr lang="en-US" altLang="zh-TW"/>
          </a:p>
        </p:txBody>
      </p:sp>
      <p:sp>
        <p:nvSpPr>
          <p:cNvPr id="226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656388"/>
            <a:ext cx="1042988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2000" tIns="0" rIns="72000" bIns="0" numCol="1" anchor="ctr" anchorCtr="0" compatLnSpc="1"/>
          <a:lstStyle>
            <a:lvl1pPr>
              <a:defRPr kumimoji="0" sz="800">
                <a:solidFill>
                  <a:srgbClr val="464646"/>
                </a:solidFill>
              </a:defRPr>
            </a:lvl1pPr>
          </a:lstStyle>
          <a:p>
            <a:fld id="{C958FF3D-8B8B-4E81-B1F1-B7655D118D8C}" type="slidenum">
              <a:rPr lang="zh-TW" altLang="en-US"/>
            </a:fld>
            <a:endParaRPr lang="en-US" altLang="zh-TW"/>
          </a:p>
        </p:txBody>
      </p:sp>
      <p:pic>
        <p:nvPicPr>
          <p:cNvPr id="226315" name="Picture 11" descr="EndingPage_Logo-0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225" y="5822950"/>
            <a:ext cx="1371600" cy="103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000" b="1">
          <a:solidFill>
            <a:srgbClr val="46464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000" b="1">
          <a:solidFill>
            <a:srgbClr val="464646"/>
          </a:solidFill>
          <a:latin typeface="Verdana" panose="020B0604030504040204" pitchFamily="34" charset="0"/>
          <a:ea typeface="PMingLiU" panose="02020300000000000000" pitchFamily="18" charset="-12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000" b="1">
          <a:solidFill>
            <a:srgbClr val="464646"/>
          </a:solidFill>
          <a:latin typeface="Verdana" panose="020B0604030504040204" pitchFamily="34" charset="0"/>
          <a:ea typeface="PMingLiU" panose="02020300000000000000" pitchFamily="18" charset="-12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000" b="1">
          <a:solidFill>
            <a:srgbClr val="464646"/>
          </a:solidFill>
          <a:latin typeface="Verdana" panose="020B0604030504040204" pitchFamily="34" charset="0"/>
          <a:ea typeface="PMingLiU" panose="02020300000000000000" pitchFamily="18" charset="-12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000" b="1">
          <a:solidFill>
            <a:srgbClr val="464646"/>
          </a:solidFill>
          <a:latin typeface="Verdana" panose="020B0604030504040204" pitchFamily="34" charset="0"/>
          <a:ea typeface="PMingLiU" panose="02020300000000000000" pitchFamily="18" charset="-12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000" b="1">
          <a:solidFill>
            <a:srgbClr val="464646"/>
          </a:solidFill>
          <a:latin typeface="Verdana" panose="020B0604030504040204" pitchFamily="34" charset="0"/>
          <a:ea typeface="PMingLiU" panose="02020300000000000000" pitchFamily="18" charset="-12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000" b="1">
          <a:solidFill>
            <a:srgbClr val="464646"/>
          </a:solidFill>
          <a:latin typeface="Verdana" panose="020B0604030504040204" pitchFamily="34" charset="0"/>
          <a:ea typeface="PMingLiU" panose="02020300000000000000" pitchFamily="18" charset="-12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000" b="1">
          <a:solidFill>
            <a:srgbClr val="464646"/>
          </a:solidFill>
          <a:latin typeface="Verdana" panose="020B0604030504040204" pitchFamily="34" charset="0"/>
          <a:ea typeface="PMingLiU" panose="02020300000000000000" pitchFamily="18" charset="-12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000" b="1">
          <a:solidFill>
            <a:srgbClr val="464646"/>
          </a:solidFill>
          <a:latin typeface="Verdana" panose="020B0604030504040204" pitchFamily="34" charset="0"/>
          <a:ea typeface="PMingLiU" panose="02020300000000000000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kumimoji="1" b="1">
          <a:solidFill>
            <a:srgbClr val="EA7C1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kumimoji="1" b="1">
          <a:solidFill>
            <a:srgbClr val="EA7C16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kumimoji="1" b="1">
          <a:solidFill>
            <a:srgbClr val="EA7C16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kumimoji="1" b="1">
          <a:solidFill>
            <a:srgbClr val="EA7C16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kumimoji="1" b="1">
          <a:solidFill>
            <a:srgbClr val="EA7C16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kumimoji="1" b="1">
          <a:solidFill>
            <a:srgbClr val="EA7C16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kumimoji="1" b="1">
          <a:solidFill>
            <a:srgbClr val="EA7C16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kumimoji="1" b="1">
          <a:solidFill>
            <a:srgbClr val="EA7C16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kumimoji="1" b="1">
          <a:solidFill>
            <a:srgbClr val="EA7C16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263" y="4678363"/>
            <a:ext cx="6837362" cy="111601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263" y="5911850"/>
            <a:ext cx="6837362" cy="7191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  <a:endParaRPr lang="en-US" altLang="zh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0" y="6656388"/>
            <a:ext cx="104298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ctr" anchorCtr="0" compatLnSpc="1"/>
          <a:lstStyle>
            <a:lvl1pPr>
              <a:defRPr kumimoji="0" sz="800">
                <a:solidFill>
                  <a:srgbClr val="464646"/>
                </a:solidFill>
              </a:defRPr>
            </a:lvl1pPr>
          </a:lstStyle>
          <a:p>
            <a:fld id="{B6E3CBA1-241C-4FF9-825A-E77DACB675D1}" type="slidenum">
              <a:rPr lang="en-US" altLang="zh-HK"/>
            </a:fld>
            <a:endParaRPr lang="en-US" altLang="zh-H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3000" b="1" kern="1200" spc="-100">
          <a:solidFill>
            <a:srgbClr val="464646"/>
          </a:solidFill>
          <a:latin typeface="Verdana" panose="020B0604030504040204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9pPr>
    </p:titleStyle>
    <p:bodyStyle>
      <a:lvl1pPr algn="l" defTabSz="457200" rtl="0" fontAlgn="base">
        <a:spcBef>
          <a:spcPct val="0"/>
        </a:spcBef>
        <a:spcAft>
          <a:spcPct val="0"/>
        </a:spcAft>
        <a:defRPr b="1" kern="1200" cap="all">
          <a:solidFill>
            <a:srgbClr val="EA7C16"/>
          </a:solidFill>
          <a:latin typeface="Verdana" panose="020B0604030504040204"/>
          <a:ea typeface="+mn-ea"/>
          <a:cs typeface="+mn-cs"/>
        </a:defRPr>
      </a:lvl1pPr>
      <a:lvl2pPr algn="l" defTabSz="457200" rtl="0" fontAlgn="base">
        <a:spcBef>
          <a:spcPct val="0"/>
        </a:spcBef>
        <a:spcAft>
          <a:spcPct val="0"/>
        </a:spcAft>
        <a:defRPr b="1" kern="1200" cap="all">
          <a:solidFill>
            <a:srgbClr val="EA7C16"/>
          </a:solidFill>
          <a:latin typeface="Verdana" panose="020B0604030504040204"/>
          <a:ea typeface="+mn-ea"/>
          <a:cs typeface="+mn-cs"/>
        </a:defRPr>
      </a:lvl2pPr>
      <a:lvl3pPr algn="l" defTabSz="457200" rtl="0" fontAlgn="base">
        <a:spcBef>
          <a:spcPct val="0"/>
        </a:spcBef>
        <a:spcAft>
          <a:spcPct val="0"/>
        </a:spcAft>
        <a:defRPr b="1" kern="1200" cap="all">
          <a:solidFill>
            <a:srgbClr val="EA7C16"/>
          </a:solidFill>
          <a:latin typeface="Verdana" panose="020B0604030504040204"/>
          <a:ea typeface="+mn-ea"/>
          <a:cs typeface="+mn-cs"/>
        </a:defRPr>
      </a:lvl3pPr>
      <a:lvl4pPr algn="l" defTabSz="457200" rtl="0" fontAlgn="base">
        <a:spcBef>
          <a:spcPct val="0"/>
        </a:spcBef>
        <a:spcAft>
          <a:spcPct val="0"/>
        </a:spcAft>
        <a:defRPr b="1" kern="1200" cap="all">
          <a:solidFill>
            <a:srgbClr val="EA7C16"/>
          </a:solidFill>
          <a:latin typeface="Verdana" panose="020B0604030504040204"/>
          <a:ea typeface="+mn-ea"/>
          <a:cs typeface="+mn-cs"/>
        </a:defRPr>
      </a:lvl4pPr>
      <a:lvl5pPr algn="l" defTabSz="457200" rtl="0" fontAlgn="base">
        <a:spcBef>
          <a:spcPct val="0"/>
        </a:spcBef>
        <a:spcAft>
          <a:spcPct val="0"/>
        </a:spcAft>
        <a:defRPr b="1" kern="1200" cap="all">
          <a:solidFill>
            <a:srgbClr val="EA7C16"/>
          </a:solidFill>
          <a:latin typeface="Verdana" panose="020B0604030504040204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263" y="4678363"/>
            <a:ext cx="6837362" cy="111601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263" y="5911850"/>
            <a:ext cx="6837362" cy="7191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  <a:endParaRPr lang="en-US" altLang="zh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0" y="6656388"/>
            <a:ext cx="104298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ctr" anchorCtr="0" compatLnSpc="1"/>
          <a:lstStyle>
            <a:lvl1pPr>
              <a:defRPr kumimoji="0" sz="800">
                <a:solidFill>
                  <a:srgbClr val="464646"/>
                </a:solidFill>
              </a:defRPr>
            </a:lvl1pPr>
          </a:lstStyle>
          <a:p>
            <a:fld id="{EA744D6D-51EB-4969-82B7-4FE595DB2036}" type="slidenum">
              <a:rPr lang="en-US" altLang="zh-HK"/>
            </a:fld>
            <a:endParaRPr lang="en-US" altLang="zh-HK"/>
          </a:p>
        </p:txBody>
      </p:sp>
      <p:pic>
        <p:nvPicPr>
          <p:cNvPr id="1036" name="Picture 12" descr="EndingPage_Logo-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225" y="5822950"/>
            <a:ext cx="1371600" cy="103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3000" b="1" kern="1200" spc="-100">
          <a:solidFill>
            <a:srgbClr val="464646"/>
          </a:solidFill>
          <a:latin typeface="Verdana" panose="020B0604030504040204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9pPr>
    </p:titleStyle>
    <p:bodyStyle>
      <a:lvl1pPr algn="l" defTabSz="457200" rtl="0" fontAlgn="base">
        <a:spcBef>
          <a:spcPct val="0"/>
        </a:spcBef>
        <a:spcAft>
          <a:spcPct val="0"/>
        </a:spcAft>
        <a:defRPr b="1" kern="1200" cap="all">
          <a:solidFill>
            <a:srgbClr val="EA7C16"/>
          </a:solidFill>
          <a:latin typeface="Verdana" panose="020B0604030504040204"/>
          <a:ea typeface="+mn-ea"/>
          <a:cs typeface="+mn-cs"/>
        </a:defRPr>
      </a:lvl1pPr>
      <a:lvl2pPr algn="l" defTabSz="457200" rtl="0" fontAlgn="base">
        <a:spcBef>
          <a:spcPct val="0"/>
        </a:spcBef>
        <a:spcAft>
          <a:spcPct val="0"/>
        </a:spcAft>
        <a:defRPr b="1" kern="1200" cap="all">
          <a:solidFill>
            <a:srgbClr val="EA7C16"/>
          </a:solidFill>
          <a:latin typeface="Verdana" panose="020B0604030504040204"/>
          <a:ea typeface="+mn-ea"/>
          <a:cs typeface="+mn-cs"/>
        </a:defRPr>
      </a:lvl2pPr>
      <a:lvl3pPr algn="l" defTabSz="457200" rtl="0" fontAlgn="base">
        <a:spcBef>
          <a:spcPct val="0"/>
        </a:spcBef>
        <a:spcAft>
          <a:spcPct val="0"/>
        </a:spcAft>
        <a:defRPr b="1" kern="1200" cap="all">
          <a:solidFill>
            <a:srgbClr val="EA7C16"/>
          </a:solidFill>
          <a:latin typeface="Verdana" panose="020B0604030504040204"/>
          <a:ea typeface="+mn-ea"/>
          <a:cs typeface="+mn-cs"/>
        </a:defRPr>
      </a:lvl3pPr>
      <a:lvl4pPr algn="l" defTabSz="457200" rtl="0" fontAlgn="base">
        <a:spcBef>
          <a:spcPct val="0"/>
        </a:spcBef>
        <a:spcAft>
          <a:spcPct val="0"/>
        </a:spcAft>
        <a:defRPr b="1" kern="1200" cap="all">
          <a:solidFill>
            <a:srgbClr val="EA7C16"/>
          </a:solidFill>
          <a:latin typeface="Verdana" panose="020B0604030504040204"/>
          <a:ea typeface="+mn-ea"/>
          <a:cs typeface="+mn-cs"/>
        </a:defRPr>
      </a:lvl4pPr>
      <a:lvl5pPr algn="l" defTabSz="457200" rtl="0" fontAlgn="base">
        <a:spcBef>
          <a:spcPct val="0"/>
        </a:spcBef>
        <a:spcAft>
          <a:spcPct val="0"/>
        </a:spcAft>
        <a:defRPr b="1" kern="1200" cap="all">
          <a:solidFill>
            <a:srgbClr val="EA7C16"/>
          </a:solidFill>
          <a:latin typeface="Verdana" panose="020B0604030504040204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41" name="Picture 13" descr="ContentPage_Logo-0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6425" y="6167438"/>
            <a:ext cx="9144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7340" name="Picture 12" descr="DividerPage_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342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9263" y="1042988"/>
            <a:ext cx="7916862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/>
          <a:lstStyle/>
          <a:p>
            <a:pPr lvl="0"/>
            <a:r>
              <a:rPr lang="en-US" altLang="zh-TW"/>
              <a:t>Click to edit Master title style</a:t>
            </a:r>
            <a:endParaRPr lang="en-US" altLang="zh-TW"/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9263" y="3238500"/>
            <a:ext cx="7916862" cy="302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 altLang="zh-TW"/>
              <a:t>Click to edit Master text styles</a:t>
            </a:r>
            <a:endParaRPr lang="en-US" altLang="zh-TW"/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656388"/>
            <a:ext cx="1042988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2000" tIns="0" rIns="72000" bIns="0" numCol="1" anchor="ctr" anchorCtr="0" compatLnSpc="1"/>
          <a:lstStyle>
            <a:lvl1pPr>
              <a:defRPr kumimoji="0" sz="800">
                <a:solidFill>
                  <a:srgbClr val="464646"/>
                </a:solidFill>
              </a:defRPr>
            </a:lvl1pPr>
          </a:lstStyle>
          <a:p>
            <a:fld id="{164223EF-BC3E-47EE-8291-8EB8214610E7}" type="slidenum">
              <a:rPr lang="zh-TW" altLang="en-US"/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200" b="1">
          <a:solidFill>
            <a:srgbClr val="46464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200" b="1">
          <a:solidFill>
            <a:srgbClr val="464646"/>
          </a:solidFill>
          <a:latin typeface="Verdana" panose="020B0604030504040204" pitchFamily="34" charset="0"/>
          <a:ea typeface="PMingLiU" panose="02020300000000000000" pitchFamily="18" charset="-120"/>
        </a:defRPr>
      </a:lvl2pPr>
      <a:lvl3pPr algn="l" rtl="0" fontAlgn="base">
        <a:spcBef>
          <a:spcPct val="0"/>
        </a:spcBef>
        <a:spcAft>
          <a:spcPct val="0"/>
        </a:spcAft>
        <a:defRPr kumimoji="1" sz="3200" b="1">
          <a:solidFill>
            <a:srgbClr val="464646"/>
          </a:solidFill>
          <a:latin typeface="Verdana" panose="020B0604030504040204" pitchFamily="34" charset="0"/>
          <a:ea typeface="PMingLiU" panose="02020300000000000000" pitchFamily="18" charset="-120"/>
        </a:defRPr>
      </a:lvl3pPr>
      <a:lvl4pPr algn="l" rtl="0" fontAlgn="base">
        <a:spcBef>
          <a:spcPct val="0"/>
        </a:spcBef>
        <a:spcAft>
          <a:spcPct val="0"/>
        </a:spcAft>
        <a:defRPr kumimoji="1" sz="3200" b="1">
          <a:solidFill>
            <a:srgbClr val="464646"/>
          </a:solidFill>
          <a:latin typeface="Verdana" panose="020B0604030504040204" pitchFamily="34" charset="0"/>
          <a:ea typeface="PMingLiU" panose="02020300000000000000" pitchFamily="18" charset="-120"/>
        </a:defRPr>
      </a:lvl4pPr>
      <a:lvl5pPr algn="l" rtl="0" fontAlgn="base">
        <a:spcBef>
          <a:spcPct val="0"/>
        </a:spcBef>
        <a:spcAft>
          <a:spcPct val="0"/>
        </a:spcAft>
        <a:defRPr kumimoji="1" sz="3200" b="1">
          <a:solidFill>
            <a:srgbClr val="464646"/>
          </a:solidFill>
          <a:latin typeface="Verdana" panose="020B0604030504040204" pitchFamily="34" charset="0"/>
          <a:ea typeface="PMingLiU" panose="02020300000000000000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 b="1">
          <a:solidFill>
            <a:srgbClr val="464646"/>
          </a:solidFill>
          <a:latin typeface="Verdana" panose="020B0604030504040204" pitchFamily="34" charset="0"/>
          <a:ea typeface="PMingLiU" panose="02020300000000000000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 b="1">
          <a:solidFill>
            <a:srgbClr val="464646"/>
          </a:solidFill>
          <a:latin typeface="Verdana" panose="020B0604030504040204" pitchFamily="34" charset="0"/>
          <a:ea typeface="PMingLiU" panose="02020300000000000000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 b="1">
          <a:solidFill>
            <a:srgbClr val="464646"/>
          </a:solidFill>
          <a:latin typeface="Verdana" panose="020B0604030504040204" pitchFamily="34" charset="0"/>
          <a:ea typeface="PMingLiU" panose="02020300000000000000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 b="1">
          <a:solidFill>
            <a:srgbClr val="464646"/>
          </a:solidFill>
          <a:latin typeface="Verdana" panose="020B0604030504040204" pitchFamily="34" charset="0"/>
          <a:ea typeface="PMingLiU" panose="02020300000000000000" pitchFamily="18" charset="-120"/>
        </a:defRPr>
      </a:lvl9pPr>
    </p:titleStyle>
    <p:bodyStyle>
      <a:lvl1pPr marL="342900" indent="-342900" algn="l" rtl="0" fontAlgn="base">
        <a:spcBef>
          <a:spcPts val="1000"/>
        </a:spcBef>
        <a:spcAft>
          <a:spcPct val="0"/>
        </a:spcAft>
        <a:buBlip>
          <a:blip r:embed="rId14"/>
        </a:buBlip>
        <a:defRPr kumimoji="1" sz="2400" b="1">
          <a:solidFill>
            <a:srgbClr val="46464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400" b="1">
          <a:solidFill>
            <a:srgbClr val="464646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b="1">
          <a:solidFill>
            <a:srgbClr val="464646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400" b="1">
          <a:solidFill>
            <a:srgbClr val="464646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400" b="1">
          <a:solidFill>
            <a:srgbClr val="464646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400" b="1">
          <a:solidFill>
            <a:srgbClr val="464646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400" b="1">
          <a:solidFill>
            <a:srgbClr val="464646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400" b="1">
          <a:solidFill>
            <a:srgbClr val="464646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400" b="1">
          <a:solidFill>
            <a:srgbClr val="464646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9" name="Picture 13" descr="ContentPage_Logo-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6425" y="6167438"/>
            <a:ext cx="9144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2" descr="ContentPage_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50825"/>
            <a:ext cx="8107363" cy="85725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normAutofit/>
          </a:bodyPr>
          <a:lstStyle/>
          <a:p>
            <a:pPr lvl="0"/>
            <a:r>
              <a:rPr lang="en-US" altLang="zh-HK"/>
              <a:t>Click to edit Master title style</a:t>
            </a:r>
            <a:endParaRPr lang="en-US" altLang="zh-HK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1690688"/>
            <a:ext cx="8107363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 altLang="zh-HK"/>
              <a:t>Click to edit Master text styles</a:t>
            </a:r>
            <a:endParaRPr lang="en-US" altLang="zh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0" y="6656388"/>
            <a:ext cx="104298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ctr" anchorCtr="0" compatLnSpc="1"/>
          <a:lstStyle>
            <a:lvl1pPr>
              <a:defRPr kumimoji="0" sz="800">
                <a:solidFill>
                  <a:srgbClr val="464646"/>
                </a:solidFill>
              </a:defRPr>
            </a:lvl1pPr>
          </a:lstStyle>
          <a:p>
            <a:fld id="{D20F7D54-0943-41D2-92A0-5480A372AF49}" type="slidenum">
              <a:rPr lang="en-US" altLang="zh-HK"/>
            </a:fld>
            <a:endParaRPr lang="en-US" altLang="zh-H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2600" b="1" kern="1200" spc="-150">
          <a:solidFill>
            <a:srgbClr val="464646"/>
          </a:solidFill>
          <a:latin typeface="Verdana" panose="020B0604030504040204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2600" b="1">
          <a:solidFill>
            <a:srgbClr val="464646"/>
          </a:solidFill>
          <a:latin typeface="Verdana" panose="020B060403050404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2600" b="1">
          <a:solidFill>
            <a:srgbClr val="464646"/>
          </a:solidFill>
          <a:latin typeface="Verdana" panose="020B060403050404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2600" b="1">
          <a:solidFill>
            <a:srgbClr val="464646"/>
          </a:solidFill>
          <a:latin typeface="Verdana" panose="020B060403050404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2600" b="1">
          <a:solidFill>
            <a:srgbClr val="464646"/>
          </a:solidFill>
          <a:latin typeface="Verdana" panose="020B060403050404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600" b="1">
          <a:solidFill>
            <a:srgbClr val="464646"/>
          </a:solidFill>
          <a:latin typeface="Verdana" panose="020B060403050404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600" b="1">
          <a:solidFill>
            <a:srgbClr val="464646"/>
          </a:solidFill>
          <a:latin typeface="Verdana" panose="020B060403050404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600" b="1">
          <a:solidFill>
            <a:srgbClr val="464646"/>
          </a:solidFill>
          <a:latin typeface="Verdana" panose="020B060403050404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600" b="1">
          <a:solidFill>
            <a:srgbClr val="464646"/>
          </a:solidFill>
          <a:latin typeface="Verdana" panose="020B060403050404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defRPr sz="2400" kern="1200">
          <a:solidFill>
            <a:srgbClr val="000000"/>
          </a:solidFill>
          <a:latin typeface="Verdana" panose="020B0604030504040204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defRPr sz="2400" kern="1200">
          <a:solidFill>
            <a:srgbClr val="464646"/>
          </a:solidFill>
          <a:latin typeface="Verdana" panose="020B0604030504040204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defRPr sz="2400" kern="1200">
          <a:solidFill>
            <a:srgbClr val="464646"/>
          </a:solidFill>
          <a:latin typeface="Verdana" panose="020B0604030504040204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defRPr sz="2400" kern="1200">
          <a:solidFill>
            <a:srgbClr val="464646"/>
          </a:solidFill>
          <a:latin typeface="Verdana" panose="020B0604030504040204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defRPr sz="2400" kern="1200">
          <a:solidFill>
            <a:srgbClr val="464646"/>
          </a:solidFill>
          <a:latin typeface="Verdana" panose="020B0604030504040204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263" y="5051425"/>
            <a:ext cx="6092825" cy="9001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0" y="6656388"/>
            <a:ext cx="104298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ctr" anchorCtr="0" compatLnSpc="1"/>
          <a:lstStyle>
            <a:lvl1pPr>
              <a:defRPr kumimoji="0" sz="800">
                <a:solidFill>
                  <a:srgbClr val="464646"/>
                </a:solidFill>
              </a:defRPr>
            </a:lvl1pPr>
          </a:lstStyle>
          <a:p>
            <a:fld id="{1B715609-E580-4985-8CE0-34A267F2A70A}" type="slidenum">
              <a:rPr lang="en-US" altLang="zh-HK"/>
            </a:fld>
            <a:endParaRPr lang="en-US" altLang="zh-HK"/>
          </a:p>
        </p:txBody>
      </p:sp>
      <p:pic>
        <p:nvPicPr>
          <p:cNvPr id="6154" name="Picture 10" descr="EndingPage_Logo-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225" y="5822950"/>
            <a:ext cx="1371600" cy="103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3000" b="1" kern="1200" spc="-150">
          <a:solidFill>
            <a:srgbClr val="464646"/>
          </a:solidFill>
          <a:latin typeface="Verdana" panose="020B0604030504040204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263" y="5051425"/>
            <a:ext cx="6092825" cy="9001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0" y="6656388"/>
            <a:ext cx="104298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ctr" anchorCtr="0" compatLnSpc="1"/>
          <a:lstStyle>
            <a:lvl1pPr>
              <a:defRPr kumimoji="0" sz="800">
                <a:solidFill>
                  <a:srgbClr val="464646"/>
                </a:solidFill>
              </a:defRPr>
            </a:lvl1pPr>
          </a:lstStyle>
          <a:p>
            <a:fld id="{5B7FB243-E72E-4240-B3CB-E5F8A0753F70}" type="slidenum">
              <a:rPr lang="en-US" altLang="zh-HK"/>
            </a:fld>
            <a:endParaRPr lang="en-US" altLang="zh-HK"/>
          </a:p>
        </p:txBody>
      </p:sp>
      <p:pic>
        <p:nvPicPr>
          <p:cNvPr id="228359" name="Picture 7" descr="EndingPage_Logo-0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225" y="5822950"/>
            <a:ext cx="1371600" cy="103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000" b="1">
          <a:solidFill>
            <a:srgbClr val="464646"/>
          </a:solidFill>
          <a:latin typeface="Verdana" panose="020B060403050404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7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5AAA-0862-4181-9B76-98678B63957D}" type="slidenum">
              <a:rPr lang="zh-TW" altLang="en-US"/>
            </a:fld>
            <a:endParaRPr lang="en-US" altLang="zh-TW"/>
          </a:p>
        </p:txBody>
      </p:sp>
      <p:sp>
        <p:nvSpPr>
          <p:cNvPr id="2" name="Rectangle 1"/>
          <p:cNvSpPr/>
          <p:nvPr/>
        </p:nvSpPr>
        <p:spPr bwMode="auto">
          <a:xfrm>
            <a:off x="1042988" y="1339273"/>
            <a:ext cx="6797963" cy="466436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PMingLiU" panose="02020300000000000000" pitchFamily="18" charset="-12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4082472" y="928224"/>
            <a:ext cx="563418" cy="8220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633328" y="301401"/>
            <a:ext cx="806894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/>
              <a:t>Required sized of light box advertisement:</a:t>
            </a:r>
            <a:r>
              <a:rPr lang="en-US" altLang="zh-TW" b="1" u="sng" dirty="0"/>
              <a:t>3035</a:t>
            </a:r>
            <a:r>
              <a:rPr lang="en-US" b="1" u="sng" dirty="0"/>
              <a:t>mmx</a:t>
            </a:r>
            <a:r>
              <a:rPr lang="en-US" altLang="zh-TW" b="1" u="sng" dirty="0"/>
              <a:t>1450</a:t>
            </a:r>
            <a:r>
              <a:rPr lang="en-US" b="1" u="sng" dirty="0"/>
              <a:t>mm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623884" y="1995053"/>
            <a:ext cx="5691316" cy="333432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defTabSz="914400"/>
            <a:r>
              <a:rPr kumimoji="1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PMingLiU" panose="02020300000000000000" pitchFamily="18" charset="-120"/>
              </a:rPr>
              <a:t>The yellow area is can be seen</a:t>
            </a:r>
            <a:endParaRPr kumimoji="1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PMingLiU" panose="02020300000000000000" pitchFamily="18" charset="-12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327" y="6090862"/>
            <a:ext cx="541210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area can be seen:</a:t>
            </a:r>
            <a:r>
              <a:rPr lang="en-US" altLang="zh-TW" b="1" u="sng" dirty="0"/>
              <a:t>3010</a:t>
            </a:r>
            <a:r>
              <a:rPr lang="en-US" b="1" u="sng" dirty="0"/>
              <a:t>mmx</a:t>
            </a:r>
            <a:r>
              <a:rPr lang="en-US" altLang="zh-TW" b="1" u="sng" dirty="0"/>
              <a:t>1425</a:t>
            </a:r>
            <a:r>
              <a:rPr lang="en-US" b="1" u="sng" dirty="0"/>
              <a:t>mm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2207491" y="4479636"/>
            <a:ext cx="1219200" cy="16994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D8430-21B6-443D-A66D-CC6CA205723C}" type="slidenum">
              <a:rPr lang="en-US" altLang="zh-HK"/>
            </a:fld>
            <a:endParaRPr lang="en-US" altLang="zh-HK"/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0" y="6659563"/>
            <a:ext cx="1044575" cy="198437"/>
          </a:xfrm>
          <a:prstGeom prst="rect">
            <a:avLst/>
          </a:prstGeom>
          <a:noFill/>
        </p:spPr>
        <p:txBody>
          <a:bodyPr lIns="72000" rIns="72000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3D775333-BEDA-4983-B0A1-E3723954502A}" type="slidenum">
              <a:rPr kumimoji="0" lang="en-US" altLang="zh-HK" sz="800">
                <a:solidFill>
                  <a:srgbClr val="464646"/>
                </a:solidFill>
                <a:latin typeface="Verdana" panose="020B0604030504040204" pitchFamily="34" charset="0"/>
              </a:rPr>
            </a:fld>
            <a:endParaRPr kumimoji="0" lang="en-US" altLang="zh-HK" sz="800">
              <a:solidFill>
                <a:srgbClr val="464646"/>
              </a:solidFill>
              <a:latin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65608" y="149944"/>
            <a:ext cx="8201320" cy="675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b="1" dirty="0"/>
              <a:t>Example</a:t>
            </a:r>
            <a:endParaRPr lang="en-US" altLang="zh-TW" sz="2000" b="1" dirty="0"/>
          </a:p>
          <a:p>
            <a:r>
              <a:rPr lang="en-US" altLang="zh-TW" b="1" u="sng" dirty="0"/>
              <a:t>The size of whole advertisement is 3035</a:t>
            </a:r>
            <a:r>
              <a:rPr lang="en-US" b="1" u="sng" dirty="0"/>
              <a:t>m x</a:t>
            </a:r>
            <a:r>
              <a:rPr lang="en-US" altLang="zh-TW" b="1" u="sng" dirty="0"/>
              <a:t>1450</a:t>
            </a:r>
            <a:r>
              <a:rPr lang="en-US" b="1" u="sng" dirty="0"/>
              <a:t>mm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>
            <a:off x="4917934" y="827052"/>
            <a:ext cx="328986" cy="56341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273474" y="5439101"/>
            <a:ext cx="457200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b="1" u="sng" dirty="0"/>
              <a:t>The area can be seen 3010</a:t>
            </a:r>
            <a:r>
              <a:rPr lang="en-US" b="1" u="sng" dirty="0"/>
              <a:t>mmx</a:t>
            </a:r>
            <a:r>
              <a:rPr lang="en-US" altLang="zh-TW" b="1" u="sng" dirty="0"/>
              <a:t>1425</a:t>
            </a:r>
            <a:r>
              <a:rPr lang="en-US" b="1" u="sng" dirty="0"/>
              <a:t>mm</a:t>
            </a:r>
            <a:endParaRPr lang="en-US" dirty="0"/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776572" y="1617153"/>
            <a:ext cx="5380730" cy="302717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cxnSp>
        <p:nvCxnSpPr>
          <p:cNvPr id="10" name="Straight Arrow Connector 9"/>
          <p:cNvCxnSpPr/>
          <p:nvPr/>
        </p:nvCxnSpPr>
        <p:spPr bwMode="auto">
          <a:xfrm flipV="1">
            <a:off x="1882175" y="4312583"/>
            <a:ext cx="1219200" cy="16994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BC15AAA-0862-4181-9B76-98678B63957D}" type="slidenum">
              <a: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TW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33" y="1006790"/>
            <a:ext cx="7715250" cy="390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34308" y="615433"/>
            <a:ext cx="5910291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kern="0" dirty="0">
                <a:solidFill>
                  <a:sysClr val="windowText" lastClr="000000"/>
                </a:solidFill>
                <a:highlight>
                  <a:srgbClr val="FFFF00"/>
                </a:highlight>
                <a:latin typeface="Arial" panose="020B0604020202020204"/>
                <a:ea typeface="MingLiU" panose="02020309000000000000" charset="-120"/>
              </a:rPr>
              <a:t>Size:13,600mm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highlight>
                  <a:srgbClr val="FFFF00"/>
                </a:highlight>
                <a:uLnTx/>
                <a:uFillTx/>
                <a:latin typeface="Arial" panose="020B0604020202020204"/>
                <a:ea typeface="MingLiU" panose="02020309000000000000" charset="-120"/>
              </a:rPr>
              <a:t>x 640mm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1934308" y="1006705"/>
            <a:ext cx="1037492" cy="39127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 bwMode="auto">
          <a:xfrm>
            <a:off x="2971800" y="1006705"/>
            <a:ext cx="3552092" cy="286191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文字方塊 5"/>
          <p:cNvSpPr txBox="1"/>
          <p:nvPr/>
        </p:nvSpPr>
        <p:spPr>
          <a:xfrm>
            <a:off x="1240155" y="216535"/>
            <a:ext cx="62185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TW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Escalator </a:t>
            </a:r>
            <a:r>
              <a:rPr kumimoji="0" lang="en-US" altLang="zh-TW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advertisement</a:t>
            </a:r>
            <a:endParaRPr kumimoji="0" lang="en-US" altLang="zh-TW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863" y="381123"/>
            <a:ext cx="6837362" cy="1439862"/>
          </a:xfrm>
        </p:spPr>
        <p:txBody>
          <a:bodyPr/>
          <a:lstStyle/>
          <a:p>
            <a:r>
              <a:rPr dirty="0"/>
              <a:t>Escalator metal surface advertis</a:t>
            </a:r>
            <a:r>
              <a:rPr lang="en-US" dirty="0"/>
              <a:t>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AE7577D-DDB6-4A9B-9F15-C134CACABF75}" type="slidenum">
              <a:rPr kumimoji="0" lang="zh-TW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TW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45260"/>
            <a:ext cx="8229600" cy="4525963"/>
          </a:xfrm>
        </p:spPr>
        <p:txBody>
          <a:bodyPr/>
          <a:lstStyle/>
          <a:p>
            <a:r>
              <a:rPr lang="en-US" dirty="0"/>
              <a:t>Size:18,360mm x 410mm</a:t>
            </a:r>
            <a:endParaRPr 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3305" y="1938655"/>
            <a:ext cx="3190240" cy="45999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43509-E6AC-4C07-8415-747439D81824}" type="slidenum">
              <a:rPr lang="en-US" altLang="zh-HK" smtClean="0"/>
            </a:fld>
            <a:endParaRPr lang="en-US" altLang="zh-HK"/>
          </a:p>
        </p:txBody>
      </p:sp>
      <p:sp>
        <p:nvSpPr>
          <p:cNvPr id="6" name="文字方塊 5"/>
          <p:cNvSpPr txBox="1"/>
          <p:nvPr/>
        </p:nvSpPr>
        <p:spPr>
          <a:xfrm>
            <a:off x="1195070" y="479425"/>
            <a:ext cx="70084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4000" dirty="0"/>
              <a:t>Requirements of  contents</a:t>
            </a:r>
            <a:endParaRPr lang="en-US" altLang="zh-TW" sz="4000" dirty="0"/>
          </a:p>
        </p:txBody>
      </p:sp>
      <p:grpSp>
        <p:nvGrpSpPr>
          <p:cNvPr id="7" name="Group 11"/>
          <p:cNvGrpSpPr/>
          <p:nvPr/>
        </p:nvGrpSpPr>
        <p:grpSpPr bwMode="auto">
          <a:xfrm>
            <a:off x="206893" y="2249214"/>
            <a:ext cx="8760393" cy="3027173"/>
            <a:chOff x="0" y="0"/>
            <a:chExt cx="9925050" cy="2886491"/>
          </a:xfrm>
        </p:grpSpPr>
        <p:sp>
          <p:nvSpPr>
            <p:cNvPr id="8" name="TextBox 16"/>
            <p:cNvSpPr txBox="1"/>
            <p:nvPr/>
          </p:nvSpPr>
          <p:spPr>
            <a:xfrm>
              <a:off x="0" y="415961"/>
              <a:ext cx="4171950" cy="1798304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>
                  <a:sym typeface="Wingdings" panose="05000000000000000000"/>
                </a:rPr>
                <a:t></a:t>
              </a:r>
              <a:r>
                <a:rPr lang="en-US" altLang="zh-TW" sz="2000">
                  <a:sym typeface="Wingdings" panose="05000000000000000000"/>
                </a:rPr>
                <a:t>Clear pictures</a:t>
              </a:r>
              <a:endParaRPr lang="zh-TW" altLang="en-US" sz="2000" dirty="0">
                <a:sym typeface="Wingdings" panose="05000000000000000000"/>
              </a:endParaRPr>
            </a:p>
            <a:p>
              <a:r>
                <a:rPr lang="zh-CN" altLang="en-US" sz="2000">
                  <a:sym typeface="Wingdings" panose="05000000000000000000"/>
                </a:rPr>
                <a:t></a:t>
              </a:r>
              <a:r>
                <a:rPr lang="en-US" altLang="zh-CN" sz="2000">
                  <a:sym typeface="Wingdings" panose="05000000000000000000"/>
                </a:rPr>
                <a:t>Clear company name</a:t>
              </a:r>
              <a:endParaRPr lang="zh-TW" altLang="en-US" sz="2000">
                <a:sym typeface="Wingdings" panose="05000000000000000000"/>
              </a:endParaRPr>
            </a:p>
            <a:p>
              <a:r>
                <a:rPr lang="zh-TW" altLang="en-US" sz="2000">
                  <a:sym typeface="Wingdings" panose="05000000000000000000"/>
                </a:rPr>
                <a:t></a:t>
              </a:r>
              <a:r>
                <a:rPr lang="en-US" altLang="zh-TW" sz="2000">
                  <a:sym typeface="Wingdings" panose="05000000000000000000"/>
                </a:rPr>
                <a:t>Simple informations</a:t>
              </a:r>
              <a:endParaRPr lang="zh-CN" altLang="en-US" sz="2000">
                <a:sym typeface="Wingdings" panose="05000000000000000000"/>
              </a:endParaRPr>
            </a:p>
            <a:p>
              <a:r>
                <a:rPr lang="zh-CN" altLang="en-US" sz="2000">
                  <a:sym typeface="Wingdings" panose="05000000000000000000"/>
                </a:rPr>
                <a:t></a:t>
              </a:r>
              <a:r>
                <a:rPr lang="en-US" altLang="zh-CN" sz="2000">
                  <a:sym typeface="Wingdings" panose="05000000000000000000"/>
                </a:rPr>
                <a:t>Contacts</a:t>
              </a:r>
              <a:r>
                <a:rPr lang="zh-TW" altLang="en-US" sz="2000">
                  <a:sym typeface="Wingdings" panose="05000000000000000000"/>
                </a:rPr>
                <a:t>（</a:t>
              </a:r>
              <a:r>
                <a:rPr lang="zh-TW" altLang="en-US" sz="2000" dirty="0">
                  <a:sym typeface="Wingdings" panose="05000000000000000000"/>
                </a:rPr>
                <a:t>可放</a:t>
              </a:r>
              <a:endParaRPr lang="en-US" altLang="zh-TW" sz="2000" dirty="0">
                <a:sym typeface="Wingdings" panose="05000000000000000000"/>
              </a:endParaRPr>
            </a:p>
            <a:p>
              <a:pPr>
                <a:buFontTx/>
                <a:buChar char="-"/>
              </a:pPr>
              <a:r>
                <a:rPr lang="en-US" altLang="zh-TW" sz="2000">
                  <a:sym typeface="Wingdings" panose="05000000000000000000"/>
                </a:rPr>
                <a:t>Booth No.</a:t>
              </a:r>
              <a:endParaRPr lang="en-US" altLang="zh-TW" sz="2000" dirty="0">
                <a:sym typeface="Wingdings" panose="05000000000000000000"/>
              </a:endParaRPr>
            </a:p>
            <a:p>
              <a:pPr>
                <a:buFontTx/>
                <a:buChar char="-"/>
              </a:pPr>
              <a:r>
                <a:rPr lang="en-US" sz="2000">
                  <a:sym typeface="Wingdings" panose="05000000000000000000"/>
                </a:rPr>
                <a:t>Website</a:t>
              </a:r>
              <a:endParaRPr lang="en-US" sz="2000" dirty="0">
                <a:sym typeface="Wingdings" panose="05000000000000000000"/>
              </a:endParaRPr>
            </a:p>
          </p:txBody>
        </p:sp>
        <p:pic>
          <p:nvPicPr>
            <p:cNvPr id="9" name="Picture 6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3828975" y="0"/>
              <a:ext cx="6096075" cy="288649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HKTDC Template 2003_3b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KTDC Template 2003_3b">
      <a:majorFont>
        <a:latin typeface="Verdana"/>
        <a:ea typeface="新細明體"/>
        <a:cs typeface=""/>
      </a:majorFont>
      <a:minorFont>
        <a:latin typeface="Verdana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PMingLiU" panose="02020300000000000000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PMingLiU" panose="02020300000000000000" pitchFamily="18" charset="-120"/>
          </a:defRPr>
        </a:defPPr>
      </a:lstStyle>
    </a:lnDef>
  </a:objectDefaults>
  <a:extraClrSchemeLst>
    <a:extraClrScheme>
      <a:clrScheme name="HKTDC Template 2003_3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KTDC Template 2003_3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KTDC Template 2003_3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KTDC Template 2003_3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KTDC Template 2003_3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KTDC Template 2003_3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KTDC Template 2003_3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KTDC Template 2003_3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KTDC Template 2003_3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KTDC Template 2003_3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KTDC Template 2003_3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KTDC Template 2003_3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ver Page - Option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PMingLiU" panose="02020300000000000000" pitchFamily="18" charset="-120"/>
          </a:defRPr>
        </a:defPPr>
      </a:lst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over Page - Option 3">
  <a:themeElements>
    <a:clrScheme name="TDC Template">
      <a:dk1>
        <a:sysClr val="windowText" lastClr="000000"/>
      </a:dk1>
      <a:lt1>
        <a:sysClr val="window" lastClr="FFFFFF"/>
      </a:lt1>
      <a:dk2>
        <a:srgbClr val="464646"/>
      </a:dk2>
      <a:lt2>
        <a:srgbClr val="EEECE1"/>
      </a:lt2>
      <a:accent1>
        <a:srgbClr val="818991"/>
      </a:accent1>
      <a:accent2>
        <a:srgbClr val="CFD6D3"/>
      </a:accent2>
      <a:accent3>
        <a:srgbClr val="DFDFDF"/>
      </a:accent3>
      <a:accent4>
        <a:srgbClr val="EA7C16"/>
      </a:accent4>
      <a:accent5>
        <a:srgbClr val="FFC10E"/>
      </a:accent5>
      <a:accent6>
        <a:srgbClr val="EEA11E"/>
      </a:accent6>
      <a:hlink>
        <a:srgbClr val="F79433"/>
      </a:hlink>
      <a:folHlink>
        <a:srgbClr val="EF7C32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PMingLiU" panose="02020300000000000000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PMingLiU" panose="02020300000000000000" pitchFamily="18" charset="-120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Divider Page - Option 1">
  <a:themeElements>
    <a:clrScheme name="Divider Page - Option 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vider Page - Option 1">
      <a:majorFont>
        <a:latin typeface="Verdana"/>
        <a:ea typeface="新細明體"/>
        <a:cs typeface=""/>
      </a:majorFont>
      <a:minorFont>
        <a:latin typeface="Verdana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PMingLiU" panose="02020300000000000000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PMingLiU" panose="02020300000000000000" pitchFamily="18" charset="-120"/>
          </a:defRPr>
        </a:defPPr>
      </a:lstStyle>
    </a:lnDef>
  </a:objectDefaults>
  <a:extraClrSchemeLst>
    <a:extraClrScheme>
      <a:clrScheme name="Divider Page - Option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Page - Option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Page - Option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Page - Option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Page - Option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Page - Option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vider Page - Option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vider Page - Option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vider Page - Option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vider Page - Option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vider Page - Option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vider Page - Option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ontent Page - Option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PMingLiU" panose="02020300000000000000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PMingLiU" panose="02020300000000000000" pitchFamily="18" charset="-120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nding Page - Option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PMingLiU" panose="02020300000000000000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PMingLiU" panose="02020300000000000000" pitchFamily="18" charset="-120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Ending Page - Option 2">
  <a:themeElements>
    <a:clrScheme name="Ending Page - Option 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Ending Page - Option 2">
      <a:majorFont>
        <a:latin typeface="Verdan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PMingLiU" panose="02020300000000000000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PMingLiU" panose="02020300000000000000" pitchFamily="18" charset="-120"/>
          </a:defRPr>
        </a:defPPr>
      </a:lstStyle>
    </a:lnDef>
  </a:objectDefaults>
  <a:extraClrSchemeLst>
    <a:extraClrScheme>
      <a:clrScheme name="Ending Page - Option 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423</Words>
  <Application>WPS 演示</Application>
  <PresentationFormat>On-screen Show (4:3)</PresentationFormat>
  <Paragraphs>40</Paragraphs>
  <Slides>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5</vt:i4>
      </vt:variant>
    </vt:vector>
  </HeadingPairs>
  <TitlesOfParts>
    <vt:vector size="27" baseType="lpstr">
      <vt:lpstr>Arial</vt:lpstr>
      <vt:lpstr>宋体</vt:lpstr>
      <vt:lpstr>Wingdings</vt:lpstr>
      <vt:lpstr>Verdana</vt:lpstr>
      <vt:lpstr>PMingLiU</vt:lpstr>
      <vt:lpstr>Verdana</vt:lpstr>
      <vt:lpstr>Arial</vt:lpstr>
      <vt:lpstr>Calibri</vt:lpstr>
      <vt:lpstr>標楷體</vt:lpstr>
      <vt:lpstr>Garamond</vt:lpstr>
      <vt:lpstr>Wingdings</vt:lpstr>
      <vt:lpstr>MingLiU</vt:lpstr>
      <vt:lpstr>微软雅黑</vt:lpstr>
      <vt:lpstr>Arial Unicode MS</vt:lpstr>
      <vt:lpstr>Lucida Sans Unicode</vt:lpstr>
      <vt:lpstr>Blank</vt:lpstr>
      <vt:lpstr>Cover Page - Option 2</vt:lpstr>
      <vt:lpstr>Cover Page - Option 3</vt:lpstr>
      <vt:lpstr>Divider Page - Option 1</vt:lpstr>
      <vt:lpstr>Content Page - Option 1</vt:lpstr>
      <vt:lpstr>Ending Page - Option 1</vt:lpstr>
      <vt:lpstr>Ending Page - Option 2</vt:lpstr>
      <vt:lpstr>PowerPoint 演示文稿</vt:lpstr>
      <vt:lpstr>PowerPoint 演示文稿</vt:lpstr>
      <vt:lpstr>PowerPoint 演示文稿</vt:lpstr>
      <vt:lpstr>N31及N32, N32及N33间 金属面广告制作需知</vt:lpstr>
      <vt:lpstr>PowerPoint 演示文稿</vt:lpstr>
    </vt:vector>
  </TitlesOfParts>
  <Company>HKTDC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Cover Page (4 Options)</dc:title>
  <dc:creator>Joey Chiu, YS (PEC)</dc:creator>
  <cp:lastModifiedBy>夢貓人</cp:lastModifiedBy>
  <cp:revision>23</cp:revision>
  <dcterms:created xsi:type="dcterms:W3CDTF">2013-03-11T10:58:00Z</dcterms:created>
  <dcterms:modified xsi:type="dcterms:W3CDTF">2018-09-14T02:59:26Z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